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0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1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2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23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4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5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26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7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8.xml" ContentType="application/vnd.openxmlformats-officedocument.theme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  <p:sldMasterId id="2147483669" r:id="rId21"/>
    <p:sldMasterId id="2147483670" r:id="rId22"/>
    <p:sldMasterId id="2147483671" r:id="rId23"/>
    <p:sldMasterId id="2147483672" r:id="rId24"/>
    <p:sldMasterId id="2147483673" r:id="rId25"/>
    <p:sldMasterId id="2147483674" r:id="rId26"/>
    <p:sldMasterId id="2147483675" r:id="rId27"/>
    <p:sldMasterId id="2147483676" r:id="rId28"/>
    <p:sldMasterId id="2147483677" r:id="rId29"/>
  </p:sldMasterIdLst>
  <p:notesMasterIdLst>
    <p:notesMasterId r:id="rId35"/>
  </p:notesMasterIdLst>
  <p:sldIdLst>
    <p:sldId id="256" r:id="rId30"/>
    <p:sldId id="257" r:id="rId31"/>
    <p:sldId id="343" r:id="rId32"/>
    <p:sldId id="375" r:id="rId33"/>
    <p:sldId id="369" r:id="rId3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WenQuanYi Zen Hei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50" autoAdjust="0"/>
  </p:normalViewPr>
  <p:slideViewPr>
    <p:cSldViewPr>
      <p:cViewPr>
        <p:scale>
          <a:sx n="90" d="100"/>
          <a:sy n="90" d="100"/>
        </p:scale>
        <p:origin x="-1064" y="-2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736" y="-1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.xml"/><Relationship Id="rId31" Type="http://schemas.openxmlformats.org/officeDocument/2006/relationships/slide" Target="slides/slide2.xml"/><Relationship Id="rId32" Type="http://schemas.openxmlformats.org/officeDocument/2006/relationships/slide" Target="slides/slide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4.xml"/><Relationship Id="rId34" Type="http://schemas.openxmlformats.org/officeDocument/2006/relationships/slide" Target="slides/slide5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75287" cy="375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58" name="Rectangle 14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976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759" name="Rectangle 1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52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1760" name="Rectangle 16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52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1761" name="Rectangle 17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52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1762" name="Rectangle 18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52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6B85F168-52EF-954B-AC75-4FF1E1C3B3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55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6BC27C-47BC-314F-94DE-EE5D536A1D18}" type="slidenum">
              <a:rPr lang="en-US"/>
              <a:pPr/>
              <a:t>1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29BECC-8005-9149-AC9E-993EFB947EA0}" type="slidenum">
              <a:rPr lang="en-US"/>
              <a:pPr/>
              <a:t>2</a:t>
            </a:fld>
            <a:endParaRPr 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171CAB-4C28-4340-8A3F-79C1CA63F2CE}" type="slidenum">
              <a:rPr lang="en-US"/>
              <a:pPr/>
              <a:t>3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171CAB-4C28-4340-8A3F-79C1CA63F2CE}" type="slidenum">
              <a:rPr lang="en-US"/>
              <a:pPr/>
              <a:t>4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171CAB-4C28-4340-8A3F-79C1CA63F2CE}" type="slidenum">
              <a:rPr lang="en-US"/>
              <a:pPr/>
              <a:t>5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99188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636D1E-BF76-2742-BD2D-B2566EBCA3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FB78F6-2428-DC42-9316-8BAAAB883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16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08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08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6110546-2123-824C-824A-F607C6BBE9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226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0075BCE-F1FD-ED48-99B0-C17FEE3AFD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750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300DD26-0332-FC49-A38C-C26851CECE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64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2D4C675-8899-A140-85F0-CC17B2FBE6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049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9762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F7DBFE-25BC-0149-8947-F79BC86FE3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03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0B08F18-CD71-4348-9C7C-2DFFC346A7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4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23520EC-398A-A644-9EE7-0DC987CDF4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11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3D0445-555D-1248-9681-C82DAC65A8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21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653C25B-576E-1B47-AA3D-2DD08B1540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227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FE85B5-8DA1-4943-A4B6-952A38E95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5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0088" y="717550"/>
            <a:ext cx="2109787" cy="5921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717550"/>
            <a:ext cx="6176963" cy="5921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C3A56D7-9EC7-2446-BD8C-331C7DBBA3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9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3F6EEBE-163B-A04B-9BAA-80558D634F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01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36550"/>
            <a:ext cx="2262187" cy="5942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36550"/>
            <a:ext cx="6635750" cy="5942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854E40E-886C-DD43-AF7F-C275DF804A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6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4EE0C6-44F1-2540-AE3E-0241843726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27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461A44-29ED-0344-9D67-45208FF3D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801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ECA4B2-0293-4743-A971-AD6C272A5B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20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0588"/>
            <a:ext cx="4448175" cy="4578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2160588"/>
            <a:ext cx="4449762" cy="4578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BD57CB4-9BBA-C044-BEF4-7209959BFD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7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86E6AD-FBC6-9C4A-814E-B3F88F4E43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75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8B97A46-7646-B84F-8E61-CF6CAA7586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256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44B930B-1667-2A48-B7CE-AC4B9CE577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05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A627507-1C31-1C4A-A050-1E0FAA7286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5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FB3D40C-5088-F141-8F54-D294782E02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401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99EC78-0D78-7B48-A324-507921098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76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3473137-9879-E34B-9F16-A4F6656B5B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2282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437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437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3D78C0-709F-1E43-ACCF-4CAE5EEC85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834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414258-5D6A-E74B-A7AB-9A076493EB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08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98F9FD6-08F3-9B42-95FA-CFE45DEB34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378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276E8F-1879-5F4E-97BA-121C07E841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6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3" y="1979613"/>
            <a:ext cx="4052887" cy="3938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979613"/>
            <a:ext cx="4054475" cy="3938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9A60E77-ECF8-1642-B00E-8C81B355D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090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FF78C87-CB92-D84E-8D1B-F20292FAF1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17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38C86BB-9D6B-3046-83A1-92514B93D8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427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36A5446-6715-AC45-858C-C4BF73BC50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6A91999-D717-9D46-A243-DAAED274DF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074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0102AC1-3A54-D548-BFB2-0F6006FACC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580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3E52C3-CEA9-AC4A-9FD6-0A1BF7763A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9507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8E983D-0D85-2947-87FB-0BD9E3B53D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26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31050" y="554038"/>
            <a:ext cx="2208213" cy="5364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554038"/>
            <a:ext cx="6475412" cy="5364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F969667-4441-574C-9872-2CF0741172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253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608C72-A07E-D549-9C62-80E657781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614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C4E42E-1D6E-084B-BFB5-41C1949159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3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C9B8E2-4A3B-2A4F-B402-2284C0312E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5875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398145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088" y="1768475"/>
            <a:ext cx="398145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ABCD61-0059-9F41-A1F6-E5AE72AEB8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71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F4584E-34CB-B242-8AAB-C221B2278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4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CC49C9E-DBF3-4B44-8D4A-B3C4E3768B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23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C0EFC5C-AF56-2040-872D-61EA357520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728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6F9FBC-F5EA-0E40-89B9-3AD982C43D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30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679B92A-A262-A841-94CE-EB7F5A4D2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316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59F0BF-A4D7-5247-860A-D20119AF45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484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D07C5B-D358-2B44-B6BD-30C3F12190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75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6375" y="298450"/>
            <a:ext cx="2063750" cy="6438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298450"/>
            <a:ext cx="6043612" cy="6438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DB0C0C5-447B-BE4A-A9A5-FE6C852D7C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66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E4E2A58-6178-934B-810C-E33A0B8B97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503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8B19ED1-C36E-B245-B5FC-FA2A4E5C77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065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7F89B2-B99B-134B-B00E-CE42750F15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4595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768475"/>
            <a:ext cx="3800475" cy="379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2488" y="1768475"/>
            <a:ext cx="3802062" cy="379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0CD65E8-EFBA-2A4A-8D67-A4AB9E7535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694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139E10-B3CF-5A42-92CB-086F44BBC9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4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9762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DEE8B7-C484-D643-9A4D-36727CA88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815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548651-8D0B-0E4F-9430-3737B0810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493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07ADD7-10E8-4B40-80EF-237714656A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8434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A3526EF-0464-F14E-B13D-FBCB4A9DC5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040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E99BC9A-92E3-2E4D-A75D-759A2B801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59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836C29-1C31-2E4D-8BCE-AD031BD55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247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3200" y="298450"/>
            <a:ext cx="1947863" cy="5260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9613" y="298450"/>
            <a:ext cx="5691187" cy="5260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480E49-9B07-3447-B79F-47D7B59D91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990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91F6871-EC91-E242-87B6-9B87A6823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2897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F8D4AD-5896-854E-BA13-BFE300E6EE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129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4C56E4-17FB-E342-9641-E998308325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554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9762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57F98E-096C-4A4E-AC7C-9C683131A4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299801A-D54C-6A4F-A45D-F3E873C655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6659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6C21500-D5FD-1D47-861E-DEE946460F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0267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87DE4AF-9373-C14A-9D84-7EF25D98EF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84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7CCCF6F-36A3-4D4F-9B40-DAF944963C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3541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8D24CB-9340-A84E-BD0A-CA984808DB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03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CC5295-AC79-404D-B870-3A61577018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3884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07C628-E409-F048-8B95-84058E492B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597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43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CFE123-73EB-1648-A563-7EFC04DCBE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66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3959BDE-BE59-6B48-9095-4BB77B477A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3048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E98B7E8-33E2-7046-8D9A-A1EF27AEF0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8538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EFAA66-CFE3-EC42-ABB5-1FEB809A49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5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3148436-F161-5C46-890C-0853CD2703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882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49450"/>
            <a:ext cx="4340225" cy="379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3350" y="1949450"/>
            <a:ext cx="4341813" cy="379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96C85D-DFDD-354E-ACBC-2FA68F9F84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0248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1529CCA-C666-F843-86CC-47CA656140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309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F218502-9978-5B49-9F00-D6C9A9CE0C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9603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0E3ABC0-BE85-1F4A-97B6-45892FAAF2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2463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D345E7-053D-8B40-9863-39494A6078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113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0C09BF-F6FB-3B43-B96B-CD3CB82C04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231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48B202-EA15-B340-BD37-432B558A87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6794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6950" y="684213"/>
            <a:ext cx="2208213" cy="50561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684213"/>
            <a:ext cx="6473825" cy="50561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2A83920-B7D5-484B-A8AD-15F7BEC72A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7106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7C94577-16A8-5248-BDCB-7002A1153F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3361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393665-D450-9F45-B420-973391A472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75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20CDE8-D396-4F46-B59F-1A1574CCAC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8418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D31DFCA-324B-2645-9D92-9B3A8506F8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081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340225" cy="411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3350" y="1979613"/>
            <a:ext cx="4341813" cy="411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C914E7-9211-9341-8078-59D991D473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48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7C29D5-709B-9B48-BCC6-2B8D1EED1D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3930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B28A497-C40A-5941-8950-0A9C13EFD5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0981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58E655-314D-F042-9164-07B716E614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71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3F87A9-F761-5241-A960-9B72F46647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5923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CA9A31B-1A1E-E944-8415-0D99692DA7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787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06FA572-85D8-BE48-B606-8DFDAB043B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508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301625"/>
            <a:ext cx="2262188" cy="5797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7337" cy="5797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C8F6B7F-AD9E-7A41-AB9A-B785458BD5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7590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F34D94-CF4F-5345-BE22-8FA7648BB1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05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BEE4017-AEBD-814E-AACA-25F4089E55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9185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F3FCAB7-2016-6D48-9503-5F88F46286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4434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DBE096-5ED8-0846-9532-11465B8253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768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9762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0294F77-2C6B-5C49-B1F3-4BCA009C22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7140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B5D3B81-E648-9E4C-B4D3-B20DEDAD0C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77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24CF87-8455-F948-B1E3-163CD0C8ED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399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3AF18C2-EC71-8D4B-B393-DB640F12B3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0643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41ED15F-99B5-9840-AEF6-1A306EBDBE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729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E9CE19-956B-1241-AE57-E1475DE9F5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3770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E17E190-A91E-684C-A53D-8B96D7F277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07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43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41B6E68-27C3-8F47-9939-1091C8B977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D10C677-72D1-0648-A288-3502E85FC7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8F71C1-3EA4-794C-8ECF-5D31863B13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962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D72FF5-FDAF-FC45-A60A-F9EA034D0D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0133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7056DC-ADDE-D743-B5F4-6677DDA78D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157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468B521-4436-F343-BFE2-4F73A228ED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148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160588"/>
            <a:ext cx="4052887" cy="429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2160588"/>
            <a:ext cx="4054475" cy="429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072901-BB03-5748-93B6-1C9F060243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5724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77DE61-A1B1-4842-97DF-9958C52F47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21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B8786C4-3C9F-4E43-A4DB-E88ABB4895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3513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FBA8DC-3417-3D47-A189-6AB0E1728E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3119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3A6BC4-D18A-3442-830B-F00A1678B7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681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D89C21-54B2-F44B-BF6C-EE4D268100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2050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D0E09F4-E90F-C641-A2FA-7C80E43559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08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93920F-46A6-A140-A9E3-177607C1A5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3570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7075" y="717550"/>
            <a:ext cx="2082800" cy="5741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717550"/>
            <a:ext cx="6096000" cy="5741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18620F-985A-5C40-B9AD-3792E55547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2709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446F43-971B-DE4B-99AB-B0188C0F47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671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0D1445-5047-534C-B919-14180FEA9A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8103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5498B39-55A4-8F44-8DC1-EC6CE69C5F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1065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519363"/>
            <a:ext cx="4430713" cy="4217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2863" y="2519363"/>
            <a:ext cx="4432300" cy="4217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743E66-C065-8840-9E02-0213B143E5D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466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B489050-606D-554F-9758-11306BF177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250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828D38E-250D-8245-81E7-4FB6DDE49C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0707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ABF6BAB-0FE0-9F46-82FB-7EFFFAF9FE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517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5B69E56-D0CB-F346-83F4-D28756299F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0303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FE6CBCD-6BFD-BB45-B90E-E9A23A4BAE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0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43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EB79C12-B9CB-964A-849D-2E8E4BCA79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461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2C8ACF0-3F07-514B-AFFE-F99B016ECE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0322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73063"/>
            <a:ext cx="2333625" cy="6364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73063"/>
            <a:ext cx="6853237" cy="6364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95C9D0-6DE6-8041-B1BF-65B6BB895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8968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4456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141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02954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16400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8575" y="2101850"/>
            <a:ext cx="4217988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1631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996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67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464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99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76E8A1-9E5E-B646-B484-9892CB923E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6701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63455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808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0263" y="492125"/>
            <a:ext cx="2146300" cy="6351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492125"/>
            <a:ext cx="6288088" cy="6351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4182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3B25DC0-07D5-BF46-924D-B5A489E68E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903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EFB1EB-7AE2-9846-A792-486074D0BC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7096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4C1010A-E334-864C-B155-5825455D1B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1749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143375" cy="37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6500" y="1979613"/>
            <a:ext cx="4143375" cy="375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A6E2DF3-0BD1-894B-A431-929CC4FFC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506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3F8EFC-F8E1-F043-9351-2B1F1887A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548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6F18FC-0EDD-0A4C-AA29-20C2E8A49E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2604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6AF7F92-7D5B-7440-A4EB-6010F7A834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8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A7626BF-9D87-0042-9F17-3C5A94D30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8705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9F59A48-62B0-AF4F-8E12-5B694F6760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4147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E031BC-C4B9-8340-B68F-A2AE2D18E9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7857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E50A94-E856-9B4D-8707-E52CD46BB0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2826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539750"/>
            <a:ext cx="2154237" cy="5199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39750"/>
            <a:ext cx="6313488" cy="51990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117DCE8-86F9-D946-8585-D183BCEF93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561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25A7A9-C84A-3147-BAFD-7FFFCDC7BC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141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274CDD7-1AAA-5742-90CD-96DC03AEDF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6983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616E46-F5C3-D340-BF3C-B080AF53B4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3165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768475"/>
            <a:ext cx="4322763" cy="504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24350" cy="504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C23E906-0C5D-474D-9CBF-5F6183F3AA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365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FE90C0D-D5F3-544C-A7A8-D2C336A84D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4191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05E516-E276-A148-9A46-EC418EFE10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27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19FB9F8-7C9E-D444-9010-3158ABA254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1470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9D784C5-5337-0F49-B7E8-8B3A03DA9B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56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AA25041-3B12-D241-A1C8-412209F3E7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1857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D5B20F-E5E6-C344-ACD3-F01DE8A4AE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58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E18672F-86DB-5B44-BF6D-4C686F8717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5203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0575" y="539750"/>
            <a:ext cx="2198688" cy="6278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539750"/>
            <a:ext cx="6448425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F4663C-0DBE-8C4E-8E3A-A7D681F7C5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4435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DE9E63A-2A4F-5A4E-A7E2-FF8CC626F2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4032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5EC461-9F54-DE45-9FF3-D024DA3C48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024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13C85A-68E3-6D47-A15D-9F023F3F7B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951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979613"/>
            <a:ext cx="4052887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979613"/>
            <a:ext cx="4054475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AFBE57-351A-6F41-9506-D26EAE942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2173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BFF74E7-5390-C84E-9B2C-2F6F24049B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07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9762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959B9E-85C2-2941-98B9-0AE5D63665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7182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31A317-F963-154D-8EB3-6F399DAF66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956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502C730-ABCE-1B4E-9865-566202F693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85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AD2BB8B-B089-F045-A1F5-130B8DA620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6422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D7A2633-BF11-C842-9E4E-7B0B422523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4686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775A467-BA8C-FF46-A759-3E847345F8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0395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6125" y="720725"/>
            <a:ext cx="2063750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720725"/>
            <a:ext cx="6043612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552632-2677-EA43-B6E3-6DB47B694A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982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BF6D3F3-77E3-9844-B30D-E31E2B1B4B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073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8D4FE9-02C1-4141-BD61-7D118FC110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1221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0C28F3F-B06D-AB42-BC2E-5D0DEE3B9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306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912938"/>
            <a:ext cx="4251325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425" y="1912938"/>
            <a:ext cx="4251325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0133A8-D385-5641-948A-DCAC35492E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07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E24571-3A91-9742-825A-F3F114E37D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2461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6067092-AD95-534D-AE13-38B2F4D873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422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E8D64EA-35B1-B041-A953-E6A8B9AC44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396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F918B5D-562C-054C-A34A-C2A12B11D2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474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B32525-0772-A04B-A16F-5606EEE446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3496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BE88D30-D694-004A-8682-004C57344D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5048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3C474E1-6E6E-1B41-84E5-B1C1197903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2901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481013"/>
            <a:ext cx="2262187" cy="5762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81013"/>
            <a:ext cx="6635750" cy="5762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344157F-5F92-9947-AF6B-C1EE0B88FA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7202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40FC54F-5F8B-6B42-BE4F-B8BC21787C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2484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F3AB435-474B-844F-AF38-EE39C0C725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6048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FDC013-1C1E-5143-8C30-5F6E7C0616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53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DEC314-9E5B-6942-93F0-8DD99DCA7A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441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475" y="2128838"/>
            <a:ext cx="4070350" cy="414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3225" y="2128838"/>
            <a:ext cx="4071938" cy="414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A6256C9-9675-7141-B5A3-54EE667B6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080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3B2E61-E9EA-5147-ADB9-4771F8B378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276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EDFB6C-93E9-354F-86D5-3FC2B876AB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96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E83F163-2E4D-F240-B27C-CC710310D4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1751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F6582CB-7B5C-F046-B853-79619A3ADB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677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50C416B-E1CF-2D4E-AA34-1349CA6021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8827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4D8EB1-30A9-CD43-B66C-C0EA0AF6D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7332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2838" y="661988"/>
            <a:ext cx="2163762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661988"/>
            <a:ext cx="6338888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4A3F132-BF5E-4B43-98B7-C86ECCDC3B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952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936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72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3F03E32-C775-7944-8F01-CA76521D10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921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60999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16400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8575" y="2101850"/>
            <a:ext cx="4217988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76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388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846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19055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15402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00909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238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0263" y="492125"/>
            <a:ext cx="2146300" cy="6351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492125"/>
            <a:ext cx="6288088" cy="6351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676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6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45B4168-190A-464A-B0FA-81B6F57BE7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61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CAE9BB-3539-C24B-A0F7-08ACEAEB46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304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3890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48821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325" y="2138363"/>
            <a:ext cx="4122738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63" y="2138363"/>
            <a:ext cx="4122737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788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0789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1921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83456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74207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5024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6426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700088"/>
            <a:ext cx="2146300" cy="61801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1363" y="700088"/>
            <a:ext cx="6288087" cy="61801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05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2B3C6B6-5812-B94F-8F32-0FFA1AFCCA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491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790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7853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0076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25" y="2224088"/>
            <a:ext cx="4151313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2738" y="2224088"/>
            <a:ext cx="4152900" cy="4741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5215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903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8668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669311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08678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9491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99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9826EDB-A9B1-394B-BA1D-AD758D8C47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2349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5363" y="117475"/>
            <a:ext cx="2200275" cy="6848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1363" y="117475"/>
            <a:ext cx="6451600" cy="6848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435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DAD96D2-730D-E740-9C2A-211CC096E8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78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50337" cy="1241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27275" cy="5000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75000" cy="5000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27275" cy="500063"/>
          </a:xfrm>
        </p:spPr>
        <p:txBody>
          <a:bodyPr/>
          <a:lstStyle>
            <a:lvl1pPr>
              <a:defRPr/>
            </a:lvl1pPr>
          </a:lstStyle>
          <a:p>
            <a:fld id="{6CF59BD8-8071-014A-8A3C-A786E5701A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05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0D7E7E9-6C10-3243-A586-AF42D160BB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91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B44067-895E-F741-ACB4-311555D63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133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B26C4F4-4BEF-E048-A39D-ACA6CD60F8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53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52638"/>
            <a:ext cx="4052887" cy="3938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2052638"/>
            <a:ext cx="4054475" cy="3938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5B1AEB-99FA-8246-B101-F15C15300B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A855A6D-F1BF-5B4D-9718-EDD12AE7E1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0" y="2339975"/>
            <a:ext cx="3873500" cy="429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2339975"/>
            <a:ext cx="3873500" cy="429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4E9290-D136-F540-8502-017AB1103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5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4531AE-2F98-FE41-97CD-45C97D246E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779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1D7657E-F91B-804E-B765-68F169EDC2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424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073A46-FE90-C041-B332-71C9ABFD0E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08E9EDE-D5C3-F644-B0EF-79789F6D27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7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007B7F4-4E0F-D440-BFCC-EBF96C4937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4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588963"/>
            <a:ext cx="2154237" cy="54022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88963"/>
            <a:ext cx="6313488" cy="54022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D767B8B-CE56-5542-89C5-BC68F04AEE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7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FA03F78-B6F9-8641-B524-077D10128B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1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3C416E7-BF65-4549-8154-CEDD9AE6CB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4BD3BDF-C731-E947-8D79-FAE562F094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453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12938"/>
            <a:ext cx="4251325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450" y="1912938"/>
            <a:ext cx="4251325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0C1B5F-5888-DF44-B7DB-E253176DFA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1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CE3645-57DE-3142-A788-5A92E681DB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911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5D8184-DC55-8E4B-8063-5AB2AD63AA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7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3B9FA5-F76F-834A-A56F-EAC2B3A320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04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C44D099-A4DC-514D-9A91-E9C5EA6D4B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19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357DBEA-FFEE-5848-BB35-CF8D1404B6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995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2CA40B1-C95A-F042-A017-2A336496F0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640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62F8A13-D6F8-714C-8863-FB567D43FC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91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539750"/>
            <a:ext cx="2262188" cy="5703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539750"/>
            <a:ext cx="6635750" cy="5703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2E3032-A47A-2E4A-99D7-785C1B75A7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32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75749E-1129-EE4C-B0E7-FE482EC4FB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38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C51AFC-DAE9-914A-842E-7AA7D4C16F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520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117C02-6EE7-1340-8CA9-9419C3CA97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62B36C-7B7A-CB4E-A545-E75EFA3A32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257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984375"/>
            <a:ext cx="4052887" cy="414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984375"/>
            <a:ext cx="4054475" cy="414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364F73-7CDC-B346-AAAF-A905687492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20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1A8C95-1DFC-A042-AECF-044F98FF3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949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BE46629-3C0B-2346-9BEE-DE7A334394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224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B0523E7-FA8A-6B4C-86FE-A001F7BB7C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35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A636B1D-90F9-F348-A33B-B6325129AE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882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962CFE-09D0-C847-9C2D-0A70C5F3B6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53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C172BD8-5283-6F4E-9CB8-674CBFB81E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74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554038"/>
            <a:ext cx="2154237" cy="5580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54038"/>
            <a:ext cx="6313488" cy="5580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4BB918-BE36-F24E-88B8-5EB7B51B8E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739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005B6D-F750-8C40-B940-1070761F2F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773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E900F9F-E333-5145-BD8E-625954AA19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7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6B7526B-4C67-1245-B622-481E43C63B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702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1CACDC3-C414-654A-A6EE-BA603E126D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26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792163"/>
            <a:ext cx="4448175" cy="411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792163"/>
            <a:ext cx="4449762" cy="4119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D33C21-8FD1-A847-AD4F-64930F8AE6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07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A3AADF-5FB2-E848-B8A5-67245A8EE0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1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D283222-86EF-C041-BAB1-A17984846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97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18676D-F80A-C649-8BCC-B7CA2EB349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26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23766DC-9951-BF41-B834-ECEAE75882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03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AAC1A3-8AFC-8542-A4E0-BA625683E5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226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95251C8-05B1-D241-A37C-73A66FFD3D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130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792163"/>
            <a:ext cx="2262187" cy="6675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792163"/>
            <a:ext cx="6635750" cy="6675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4CA629-1DC1-B34D-A673-C7526EF83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64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712C17-8934-924C-8853-3C72A838F1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3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300B9F6-6A8B-3547-B5C7-E851DEA242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99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73A29D9-6DBA-7A4B-ABB1-A37BDCA018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38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39D4F79-8D02-CB4D-9D30-F0E10C4E94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52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48175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2165350"/>
            <a:ext cx="4449762" cy="4257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9CC9CE8-8FAE-BC43-9787-1F95DC4971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244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D6405D2-AD80-ED4A-B5C2-75C3C793F5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369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BEF3E12-DAB7-454E-8BC8-2A1AC6CBC8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769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F8BB19-AE60-664E-BE28-510ECCE32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312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2DB2130-B5E1-DD42-BDD4-D5C5E5017C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01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783282-0D5A-F94B-89A4-C24679221E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007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3BFD84D-B612-9046-BCC8-316F5379E1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23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1388" y="301625"/>
            <a:ext cx="2262187" cy="6121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5750" cy="6121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4059745-4844-054A-AA3F-FA1BAAB115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DD324D9-F1FB-814C-8A32-2925B62932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102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46772C-BB10-0348-854A-604D27A6D4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860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2ADAB5-A616-AF4C-80BA-BC1C5DFA57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093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59472A8-39C4-114C-8B9F-CE9F7534F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339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057400"/>
            <a:ext cx="4448175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2057400"/>
            <a:ext cx="4449762" cy="433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A89BF5-DCC0-3341-8F5B-E906788628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41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C6C4796-236B-954D-A254-36A67C4D4B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846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56F1FB3-0A51-474B-8633-D504CE11DF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11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08C2CE-70FD-264C-B962-7AF89EAA21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577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1343388-785A-4447-9475-BF5B62652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68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31074DA-1EA0-6448-B55C-698F7CBD5F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852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9F069D-5C9C-BB49-AEEE-CE7C43F3C1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13" Type="http://schemas.openxmlformats.org/officeDocument/2006/relationships/image" Target="../media/image10.png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3.xml"/><Relationship Id="rId12" Type="http://schemas.openxmlformats.org/officeDocument/2006/relationships/theme" Target="../theme/theme12.xml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0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28.xml"/><Relationship Id="rId8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1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39.xml"/><Relationship Id="rId8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2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0.xml"/><Relationship Id="rId8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3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1.xml"/><Relationship Id="rId8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4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6.xml"/><Relationship Id="rId12" Type="http://schemas.openxmlformats.org/officeDocument/2006/relationships/theme" Target="../theme/theme25.xml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2.xml"/><Relationship Id="rId8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5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7.xml"/><Relationship Id="rId12" Type="http://schemas.openxmlformats.org/officeDocument/2006/relationships/theme" Target="../theme/theme26.xml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86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8.xml"/><Relationship Id="rId12" Type="http://schemas.openxmlformats.org/officeDocument/2006/relationships/theme" Target="../theme/theme27.xml"/><Relationship Id="rId1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7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9.xml"/><Relationship Id="rId12" Type="http://schemas.openxmlformats.org/officeDocument/2006/relationships/theme" Target="../theme/theme28.xml"/><Relationship Id="rId13" Type="http://schemas.openxmlformats.org/officeDocument/2006/relationships/image" Target="../media/image26.jpeg"/><Relationship Id="rId1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0.xml"/><Relationship Id="rId12" Type="http://schemas.openxmlformats.org/officeDocument/2006/relationships/theme" Target="../theme/theme29.xml"/><Relationship Id="rId13" Type="http://schemas.openxmlformats.org/officeDocument/2006/relationships/image" Target="../media/image27.wmf"/><Relationship Id="rId1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13" Type="http://schemas.openxmlformats.org/officeDocument/2006/relationships/image" Target="../media/image9.png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717550"/>
            <a:ext cx="843915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0" y="2339975"/>
            <a:ext cx="7899400" cy="42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F9330CB5-3A3E-D847-82AB-CF616342666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36550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0337" cy="451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6706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6706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6706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fld id="{40A82572-C24B-9245-8ACF-43FECCA857D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80"/>
          </a:solidFill>
          <a:latin typeface="Times New Roman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0588"/>
            <a:ext cx="9050337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3FF2724D-1F7B-804D-8768-D1D52F406D7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554038"/>
            <a:ext cx="8836025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2163" y="1979613"/>
            <a:ext cx="8259762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4198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419850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83425" y="64198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E213C956-743C-D24A-A02B-D8A047592C3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8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8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8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298450"/>
            <a:ext cx="8259762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1153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014663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435725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6597F83E-4CC9-C845-8306-9067907319C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198A8A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35375" y="298450"/>
            <a:ext cx="6135688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9613" y="1768475"/>
            <a:ext cx="7754937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763713" y="6094413"/>
            <a:ext cx="23272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203700" y="6707188"/>
            <a:ext cx="31750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515225" y="6707188"/>
            <a:ext cx="23272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812A17F6-8545-8A44-B8F8-E833DB9370E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+mj-lt"/>
          <a:ea typeface="+mj-ea"/>
          <a:cs typeface="+mj-cs"/>
        </a:defRPr>
      </a:lvl1pPr>
      <a:lvl2pPr marL="742950" indent="-28575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033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B31C91C5-9B2D-5946-8CEC-8F539FB23C1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8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684213"/>
            <a:ext cx="843915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49450"/>
            <a:ext cx="8834438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3182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267075" y="634682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831013" y="63468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7FF1346F-A047-1244-9C13-4B0BDEAF102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834438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12775" y="65627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556000" y="656272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5627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FC6E7189-A9BE-CC4B-A312-D2FD97DB73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8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8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8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8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033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76263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fld id="{657C8223-2398-3649-9E05-3C51F9D61C3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8675" y="717550"/>
            <a:ext cx="833120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160588"/>
            <a:ext cx="8259762" cy="42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B462A352-9094-F445-93B2-7DE9CC1B3BC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033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fld id="{0CF714F5-D8FB-FF49-9230-156E147B7F2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73063"/>
            <a:ext cx="9339262" cy="93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519363"/>
            <a:ext cx="9015413" cy="421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7031038"/>
            <a:ext cx="23272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7031038"/>
            <a:ext cx="31750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7031038"/>
            <a:ext cx="23272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1205E870-B811-E542-BFEA-C88674832AE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492125"/>
            <a:ext cx="8586788" cy="15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586788" cy="474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0" y="7481888"/>
            <a:ext cx="10080625" cy="77787"/>
          </a:xfrm>
          <a:prstGeom prst="roundRect">
            <a:avLst>
              <a:gd name="adj" fmla="val 2083"/>
            </a:avLst>
          </a:prstGeom>
          <a:solidFill>
            <a:srgbClr val="0062B1"/>
          </a:solidFill>
          <a:ln w="9360">
            <a:solidFill>
              <a:srgbClr val="0062B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39750"/>
            <a:ext cx="8620125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79613"/>
            <a:ext cx="843915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76275" y="6300788"/>
            <a:ext cx="23272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19475" y="6318250"/>
            <a:ext cx="320198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3182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DA14CDAA-3F3F-2442-AB94-F20FCEC3707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8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6B6B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6B6B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6B6B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6B6B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539750"/>
            <a:ext cx="8799513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68475"/>
            <a:ext cx="8799513" cy="504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39750" y="6996113"/>
            <a:ext cx="23177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71863" y="6996113"/>
            <a:ext cx="316071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37413" y="6996113"/>
            <a:ext cx="23177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DCEE04C5-5886-7245-B842-041DDB06845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720725"/>
            <a:ext cx="8259762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979613"/>
            <a:ext cx="8259762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7E1984D2-C29C-384B-B2AF-0FD10336A96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81013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912938"/>
            <a:ext cx="865505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5278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11538" y="6527800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54863" y="65278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fld id="{94881456-034B-7949-8B68-0CD3A74A1A6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661988"/>
            <a:ext cx="8655050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0475" y="2128838"/>
            <a:ext cx="8294688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971550" y="67437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698875" y="6743700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335838" y="67437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F99F7CFD-146F-4E49-A2AC-3D8C9EE0FE4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492125"/>
            <a:ext cx="8586788" cy="15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586788" cy="474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0" y="7481888"/>
            <a:ext cx="10080625" cy="77787"/>
          </a:xfrm>
          <a:prstGeom prst="roundRect">
            <a:avLst>
              <a:gd name="adj" fmla="val 2083"/>
            </a:avLst>
          </a:prstGeom>
          <a:solidFill>
            <a:srgbClr val="0062B1"/>
          </a:solidFill>
          <a:ln w="9360">
            <a:solidFill>
              <a:srgbClr val="0062B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700088"/>
            <a:ext cx="858678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2325" y="2138363"/>
            <a:ext cx="8397875" cy="474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99284C"/>
          </a:solidFill>
          <a:latin typeface="Arial" charset="0"/>
          <a:ea typeface="ＭＳ Ｐゴシック" charset="0"/>
          <a:cs typeface="DejaVu San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333333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1363" y="117475"/>
            <a:ext cx="858678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9025" y="2224088"/>
            <a:ext cx="8456613" cy="474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6251575"/>
            <a:ext cx="19685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 b="1" i="1">
          <a:solidFill>
            <a:srgbClr val="E6E6E6"/>
          </a:solidFill>
          <a:latin typeface="Arial" charset="0"/>
          <a:ea typeface="ＭＳ Ｐゴシック" charset="0"/>
          <a:cs typeface="DejaVu San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E6E6E6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E6E6E6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E6E6E6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E6E6E6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99CC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99CC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99CC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99CC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99CC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5033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A164F8E0-E38F-F24A-824F-C96BC0EAF2F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4008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88963"/>
            <a:ext cx="8620125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52638"/>
            <a:ext cx="8259762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792163" y="64198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82975" y="6419850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11988" y="641985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+mn-lt"/>
                <a:cs typeface="DejaVu Sans" charset="0"/>
              </a:defRPr>
            </a:lvl1pPr>
          </a:lstStyle>
          <a:p>
            <a:fld id="{CCCF474F-729C-8F4C-9138-68558759AB3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996633"/>
          </a:solidFill>
          <a:latin typeface="Times New Roman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539750"/>
            <a:ext cx="9050338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912938"/>
            <a:ext cx="865505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76263" y="65278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527800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54863" y="6527800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3A0A836B-1178-2A46-A781-18A3F9D0175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554038"/>
            <a:ext cx="8620125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984375"/>
            <a:ext cx="8259762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12775" y="64547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4547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83425" y="64547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E5B6A89C-A05A-0F47-9688-04397D8CDAA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280099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622617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792163"/>
            <a:ext cx="905033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53752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537527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537527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69B28FA3-B031-4E4B-A4B1-0486C19852F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165350"/>
            <a:ext cx="9050337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95130568-15BB-4C4C-8763-517040DD891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0337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2057400"/>
            <a:ext cx="9050337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9945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994525"/>
            <a:ext cx="3175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994525"/>
            <a:ext cx="23272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+mn-lt"/>
                <a:cs typeface="DejaVu Sans" charset="0"/>
              </a:defRPr>
            </a:lvl1pPr>
          </a:lstStyle>
          <a:p>
            <a:fld id="{914FEB98-7A40-7B41-BDBB-E9159F4B738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 i="1">
          <a:solidFill>
            <a:srgbClr val="FFFFFF"/>
          </a:solidFill>
          <a:latin typeface="Times New Roman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503238" y="228600"/>
            <a:ext cx="90709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200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algn="ctr">
              <a:lnSpc>
                <a:spcPct val="87000"/>
              </a:lnSpc>
              <a:buClrTx/>
              <a:buFontTx/>
              <a:buNone/>
            </a:pPr>
            <a:endParaRPr lang="en-US" sz="4400" dirty="0">
              <a:solidFill>
                <a:srgbClr val="FFFFFF"/>
              </a:solidFill>
              <a:cs typeface="Arial Unicode MS" charset="0"/>
            </a:endParaRPr>
          </a:p>
          <a:p>
            <a:pPr algn="ctr">
              <a:lnSpc>
                <a:spcPct val="87000"/>
              </a:lnSpc>
              <a:buClrTx/>
              <a:buFontTx/>
              <a:buNone/>
            </a:pPr>
            <a:r>
              <a:rPr lang="en-US" sz="4400" dirty="0" smtClean="0">
                <a:solidFill>
                  <a:srgbClr val="FFFFFF"/>
                </a:solidFill>
                <a:cs typeface="Arial Unicode MS" charset="0"/>
              </a:rPr>
              <a:t>Connecting the Fourier Series to the </a:t>
            </a:r>
            <a:r>
              <a:rPr lang="en-US" sz="4400" dirty="0" smtClean="0">
                <a:solidFill>
                  <a:srgbClr val="FFFFFF"/>
                </a:solidFill>
                <a:cs typeface="Arial Unicode MS" charset="0"/>
              </a:rPr>
              <a:t>Discrete </a:t>
            </a:r>
            <a:r>
              <a:rPr lang="en-US" sz="4400" dirty="0" smtClean="0">
                <a:solidFill>
                  <a:srgbClr val="FFFFFF"/>
                </a:solidFill>
                <a:cs typeface="Arial Unicode MS" charset="0"/>
              </a:rPr>
              <a:t>Fourier Transform</a:t>
            </a:r>
          </a:p>
          <a:p>
            <a:pPr algn="ctr">
              <a:lnSpc>
                <a:spcPct val="87000"/>
              </a:lnSpc>
              <a:buClrTx/>
              <a:buFontTx/>
              <a:buNone/>
            </a:pPr>
            <a:endParaRPr lang="en-US" sz="3200" dirty="0">
              <a:solidFill>
                <a:srgbClr val="FFFFFF"/>
              </a:solidFill>
              <a:cs typeface="Arial Unicode MS" charset="0"/>
            </a:endParaRPr>
          </a:p>
          <a:p>
            <a:pPr algn="ctr">
              <a:lnSpc>
                <a:spcPct val="87000"/>
              </a:lnSpc>
              <a:buClrTx/>
              <a:buFontTx/>
              <a:buNone/>
            </a:pPr>
            <a:endParaRPr lang="en-US" sz="3200" dirty="0">
              <a:solidFill>
                <a:srgbClr val="FFFFFF"/>
              </a:solidFill>
              <a:cs typeface="Arial Unicode MS" charset="0"/>
            </a:endParaRPr>
          </a:p>
          <a:p>
            <a:pPr algn="ctr">
              <a:lnSpc>
                <a:spcPct val="87000"/>
              </a:lnSpc>
              <a:buClrTx/>
              <a:buFontTx/>
              <a:buNone/>
            </a:pPr>
            <a:r>
              <a:rPr lang="en-US" sz="3200" dirty="0">
                <a:solidFill>
                  <a:srgbClr val="FFFFFF"/>
                </a:solidFill>
                <a:cs typeface="Arial Unicode MS" charset="0"/>
              </a:rPr>
              <a:t>Karl </a:t>
            </a:r>
            <a:r>
              <a:rPr lang="en-US" sz="3200" dirty="0" smtClean="0">
                <a:solidFill>
                  <a:srgbClr val="FFFFFF"/>
                </a:solidFill>
                <a:cs typeface="Arial Unicode MS" charset="0"/>
              </a:rPr>
              <a:t>Schleicher</a:t>
            </a:r>
            <a:endParaRPr lang="en-US" sz="3200" dirty="0">
              <a:solidFill>
                <a:srgbClr val="FFFFFF"/>
              </a:solidFill>
              <a:cs typeface="Arial Unicode MS" charset="0"/>
            </a:endParaRPr>
          </a:p>
          <a:p>
            <a:pPr algn="ctr">
              <a:lnSpc>
                <a:spcPct val="87000"/>
              </a:lnSpc>
              <a:buClrTx/>
              <a:buFontTx/>
              <a:buNone/>
            </a:pPr>
            <a:r>
              <a:rPr lang="en-US" sz="3200" dirty="0" smtClean="0">
                <a:solidFill>
                  <a:srgbClr val="FFFFFF"/>
                </a:solidFill>
                <a:cs typeface="Arial Unicode MS" charset="0"/>
              </a:rPr>
              <a:t>March 10, 2018</a:t>
            </a:r>
          </a:p>
          <a:p>
            <a:pPr algn="ctr">
              <a:lnSpc>
                <a:spcPct val="87000"/>
              </a:lnSpc>
              <a:buClrTx/>
              <a:buFontTx/>
              <a:buNone/>
            </a:pPr>
            <a:endParaRPr lang="en-US" sz="3200" dirty="0">
              <a:solidFill>
                <a:srgbClr val="FFFFFF"/>
              </a:solidFill>
              <a:cs typeface="Arial Unicode MS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5263"/>
            <a:ext cx="101123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2309812"/>
            <a:ext cx="9070975" cy="5127625"/>
          </a:xfrm>
          <a:ln/>
        </p:spPr>
        <p:txBody>
          <a:bodyPr anchor="ctr"/>
          <a:lstStyle/>
          <a:p>
            <a:pPr marL="341313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4000" dirty="0" smtClean="0"/>
              <a:t>You have previously </a:t>
            </a:r>
          </a:p>
          <a:p>
            <a:pPr marL="741363" lvl="1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3600" dirty="0" smtClean="0"/>
              <a:t>watched Khan Academy introduction lecture on the </a:t>
            </a:r>
            <a:r>
              <a:rPr lang="en-US" sz="3600" dirty="0" err="1" smtClean="0"/>
              <a:t>fourier</a:t>
            </a:r>
            <a:r>
              <a:rPr lang="en-US" sz="3600" dirty="0" smtClean="0"/>
              <a:t> series.  </a:t>
            </a:r>
          </a:p>
          <a:p>
            <a:pPr marL="741363" lvl="1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3600" dirty="0" smtClean="0"/>
              <a:t>Watched </a:t>
            </a:r>
            <a:r>
              <a:rPr lang="en-US" sz="3600" dirty="0" err="1" smtClean="0"/>
              <a:t>youtube</a:t>
            </a:r>
            <a:r>
              <a:rPr lang="en-US" sz="3600" dirty="0" smtClean="0"/>
              <a:t> video “Introduction to the Fourier Transform.</a:t>
            </a:r>
          </a:p>
          <a:p>
            <a:pPr marL="741363" lvl="1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3600" dirty="0" smtClean="0"/>
              <a:t>Read </a:t>
            </a:r>
            <a:r>
              <a:rPr lang="en-US" sz="3600" dirty="0" smtClean="0"/>
              <a:t>the handwritten </a:t>
            </a:r>
            <a:r>
              <a:rPr lang="en-US" sz="3600" dirty="0" err="1" smtClean="0"/>
              <a:t>pdf</a:t>
            </a:r>
            <a:r>
              <a:rPr lang="en-US" sz="3600" dirty="0" smtClean="0"/>
              <a:t> I emailed to you titled “Connecting the discrete Fourier </a:t>
            </a:r>
            <a:r>
              <a:rPr lang="en-US" sz="3600" dirty="0" smtClean="0"/>
              <a:t>Transform </a:t>
            </a:r>
            <a:r>
              <a:rPr lang="en-US" sz="3600" dirty="0" smtClean="0"/>
              <a:t>to the </a:t>
            </a:r>
            <a:r>
              <a:rPr lang="en-US" sz="3600" dirty="0"/>
              <a:t>F</a:t>
            </a:r>
            <a:r>
              <a:rPr lang="en-US" sz="3600" dirty="0" smtClean="0"/>
              <a:t>ourier Series”.</a:t>
            </a:r>
          </a:p>
          <a:p>
            <a:pPr marL="341313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4000" dirty="0"/>
              <a:t>R</a:t>
            </a:r>
            <a:r>
              <a:rPr lang="en-US" sz="4000" dirty="0" smtClean="0"/>
              <a:t>eview this material .</a:t>
            </a:r>
          </a:p>
          <a:p>
            <a:pPr marL="341313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4000" dirty="0" smtClean="0"/>
              <a:t>We will connect with </a:t>
            </a:r>
            <a:r>
              <a:rPr lang="en-US" sz="4000" dirty="0"/>
              <a:t>S</a:t>
            </a:r>
            <a:r>
              <a:rPr lang="en-US" sz="4000" dirty="0" smtClean="0"/>
              <a:t>kype </a:t>
            </a:r>
            <a:r>
              <a:rPr lang="en-US" sz="4000" dirty="0" smtClean="0"/>
              <a:t>and I will talk you through the </a:t>
            </a:r>
            <a:r>
              <a:rPr lang="en-US" sz="4000" dirty="0" err="1" smtClean="0"/>
              <a:t>pdf</a:t>
            </a:r>
            <a:r>
              <a:rPr lang="en-US" sz="4000" dirty="0" smtClean="0"/>
              <a:t>.  </a:t>
            </a:r>
          </a:p>
          <a:p>
            <a:pPr marL="341313" indent="-333375">
              <a:spcAft>
                <a:spcPct val="0"/>
              </a:spcAft>
              <a:buClr>
                <a:srgbClr val="FFFFFF"/>
              </a:buClr>
              <a:buSzPct val="45000"/>
              <a:buFont typeface="Wingdings" charset="0"/>
              <a:buChar char="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4000" dirty="0" smtClean="0"/>
          </a:p>
          <a:p>
            <a:pPr marL="7938" indent="0">
              <a:spcAft>
                <a:spcPct val="0"/>
              </a:spcAft>
              <a:buClr>
                <a:srgbClr val="FFFFFF"/>
              </a:buClr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800" dirty="0" smtClean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0638"/>
            <a:ext cx="9070975" cy="1820862"/>
          </a:xfrm>
          <a:ln/>
        </p:spPr>
        <p:txBody>
          <a:bodyPr tIns="72000"/>
          <a:lstStyle/>
          <a:p>
            <a:pPr>
              <a:lnSpc>
                <a:spcPct val="87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Presentation Outline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74637"/>
            <a:ext cx="9070975" cy="1171575"/>
          </a:xfrm>
          <a:ln/>
        </p:spPr>
        <p:txBody>
          <a:bodyPr tIns="38880"/>
          <a:lstStyle/>
          <a:p>
            <a:pPr indent="-331788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410700" algn="l"/>
              </a:tabLst>
            </a:pPr>
            <a:r>
              <a:rPr lang="en-US" sz="4000" dirty="0">
                <a:cs typeface="Arial Unicode MS" charset="0"/>
              </a:rPr>
              <a:t>https://</a:t>
            </a:r>
            <a:r>
              <a:rPr lang="en-US" sz="4000" dirty="0" err="1">
                <a:cs typeface="Arial Unicode MS" charset="0"/>
              </a:rPr>
              <a:t>www.khanacademy.org</a:t>
            </a:r>
            <a:r>
              <a:rPr lang="en-US" sz="4000" dirty="0">
                <a:cs typeface="Arial Unicode MS" charset="0"/>
              </a:rPr>
              <a:t>/science/electrical-engineering/</a:t>
            </a:r>
            <a:r>
              <a:rPr lang="en-US" sz="4000" dirty="0" err="1">
                <a:cs typeface="Arial Unicode MS" charset="0"/>
              </a:rPr>
              <a:t>ee</a:t>
            </a:r>
            <a:r>
              <a:rPr lang="en-US" sz="4000" dirty="0">
                <a:cs typeface="Arial Unicode MS" charset="0"/>
              </a:rPr>
              <a:t>-signals/modal/v/</a:t>
            </a:r>
            <a:r>
              <a:rPr lang="en-US" sz="4000" dirty="0" err="1">
                <a:cs typeface="Arial Unicode MS" charset="0"/>
              </a:rPr>
              <a:t>ee</a:t>
            </a:r>
            <a:r>
              <a:rPr lang="en-US" sz="4000" dirty="0">
                <a:cs typeface="Arial Unicode MS" charset="0"/>
              </a:rPr>
              <a:t>-</a:t>
            </a:r>
            <a:r>
              <a:rPr lang="en-US" sz="4000" dirty="0" err="1">
                <a:cs typeface="Arial Unicode MS" charset="0"/>
              </a:rPr>
              <a:t>fourier</a:t>
            </a:r>
            <a:r>
              <a:rPr lang="en-US" sz="4000" dirty="0">
                <a:cs typeface="Arial Unicode MS" charset="0"/>
              </a:rPr>
              <a:t>-series</a:t>
            </a:r>
            <a:r>
              <a:rPr lang="en-US" sz="4000" dirty="0" smtClean="0">
                <a:cs typeface="Arial Unicode MS" charset="0"/>
              </a:rPr>
              <a:t>-intro</a:t>
            </a:r>
            <a:endParaRPr lang="en-US" sz="4000" dirty="0">
              <a:cs typeface="Arial Unicode M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8545512" y="3322637"/>
            <a:ext cx="457199" cy="3048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1916112" y="3398837"/>
            <a:ext cx="1752600" cy="3505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2" y="1798637"/>
            <a:ext cx="9540150" cy="57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3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93662"/>
            <a:ext cx="9070975" cy="1171575"/>
          </a:xfrm>
          <a:ln/>
        </p:spPr>
        <p:txBody>
          <a:bodyPr tIns="38880"/>
          <a:lstStyle/>
          <a:p>
            <a:pPr indent="-331788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410700" algn="l"/>
              </a:tabLst>
            </a:pPr>
            <a:r>
              <a:rPr lang="en-US" dirty="0">
                <a:cs typeface="Arial Unicode MS" charset="0"/>
              </a:rPr>
              <a:t>https://</a:t>
            </a:r>
            <a:r>
              <a:rPr lang="en-US" dirty="0" err="1">
                <a:cs typeface="Arial Unicode MS" charset="0"/>
              </a:rPr>
              <a:t>www.youtube.com</a:t>
            </a:r>
            <a:r>
              <a:rPr lang="en-US" dirty="0">
                <a:cs typeface="Arial Unicode MS" charset="0"/>
              </a:rPr>
              <a:t>/</a:t>
            </a:r>
            <a:r>
              <a:rPr lang="en-US" dirty="0" err="1">
                <a:cs typeface="Arial Unicode MS" charset="0"/>
              </a:rPr>
              <a:t>watch?v</a:t>
            </a:r>
            <a:r>
              <a:rPr lang="en-US" dirty="0">
                <a:cs typeface="Arial Unicode MS" charset="0"/>
              </a:rPr>
              <a:t>=1JnayXHhjlg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504"/>
            <a:ext cx="10080625" cy="5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162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-258763"/>
            <a:ext cx="9070975" cy="1171575"/>
          </a:xfrm>
          <a:ln/>
        </p:spPr>
        <p:txBody>
          <a:bodyPr tIns="38880"/>
          <a:lstStyle/>
          <a:p>
            <a:pPr indent="-331788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  <a:tab pos="9410700" algn="l"/>
              </a:tabLst>
            </a:pPr>
            <a:r>
              <a:rPr lang="en-US" dirty="0" smtClean="0">
                <a:cs typeface="Arial Unicode MS" charset="0"/>
              </a:rPr>
              <a:t>PDF from email</a:t>
            </a:r>
            <a:endParaRPr lang="en-US" dirty="0">
              <a:cs typeface="Arial Unicode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" y="994384"/>
            <a:ext cx="10063869" cy="65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04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mincho"/>
      </a:majorFont>
      <a:minorFont>
        <a:latin typeface="Times New Roman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smincho"/>
      </a:majorFont>
      <a:minorFont>
        <a:latin typeface="Times New Roman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DejaVu Sans"/>
      </a:majorFont>
      <a:minorFont>
        <a:latin typeface="Arial"/>
        <a:ea typeface="ＭＳ Ｐゴシック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DejaVu Sans"/>
      </a:majorFont>
      <a:minorFont>
        <a:latin typeface="Arial"/>
        <a:ea typeface="ＭＳ Ｐゴシック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Arial Unicode MS"/>
      </a:majorFont>
      <a:minorFont>
        <a:latin typeface="Times New Roman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70331</TotalTime>
  <Words>125</Words>
  <Application>Microsoft Macintosh PowerPoint</Application>
  <PresentationFormat>Custom</PresentationFormat>
  <Paragraphs>21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29</vt:i4>
      </vt:variant>
      <vt:variant>
        <vt:lpstr>Slide Titles</vt:lpstr>
      </vt:variant>
      <vt:variant>
        <vt:i4>5</vt:i4>
      </vt:variant>
    </vt:vector>
  </HeadingPairs>
  <TitlesOfParts>
    <vt:vector size="3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Presentation Outline</vt:lpstr>
      <vt:lpstr>https://www.khanacademy.org/science/electrical-engineering/ee-signals/modal/v/ee-fourier-series-intro</vt:lpstr>
      <vt:lpstr>https://www.youtube.com/watch?v=1JnayXHhjlg</vt:lpstr>
      <vt:lpstr>PDF from email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</dc:creator>
  <cp:lastModifiedBy>Karl Schleicher</cp:lastModifiedBy>
  <cp:revision>205</cp:revision>
  <cp:lastPrinted>1601-01-01T00:00:00Z</cp:lastPrinted>
  <dcterms:created xsi:type="dcterms:W3CDTF">2011-08-10T20:42:50Z</dcterms:created>
  <dcterms:modified xsi:type="dcterms:W3CDTF">2018-03-15T14:04:48Z</dcterms:modified>
</cp:coreProperties>
</file>